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58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31.10.2017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71600" y="1815207"/>
            <a:ext cx="7200800" cy="3139321"/>
            <a:chOff x="1115616" y="2146448"/>
            <a:chExt cx="7165477" cy="409892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40989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Урок  литературного чтения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1 класс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i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Знакомство с буквами </a:t>
              </a:r>
              <a:r>
                <a:rPr lang="ru-RU" sz="3600" b="1" i="1" dirty="0" err="1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С,с</a:t>
              </a:r>
              <a:endParaRPr lang="ru-RU" sz="3600" b="1" i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56001" y="3932804"/>
              <a:ext cx="5084703" cy="4822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1\Desktop\0_a5ac8_80c84eac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57232"/>
            <a:ext cx="5305315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857232"/>
          <a:ext cx="7072362" cy="5214974"/>
        </p:xfrm>
        <a:graphic>
          <a:graphicData uri="http://schemas.openxmlformats.org/drawingml/2006/table">
            <a:tbl>
              <a:tblPr/>
              <a:tblGrid>
                <a:gridCol w="7072362"/>
              </a:tblGrid>
              <a:tr h="52149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4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EJHNF L+ School Book C"/>
                        </a:rPr>
                        <a:t>Хочу </a:t>
                      </a:r>
                      <a:r>
                        <a:rPr lang="ru-RU" sz="4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EJHNF L+ School Book C"/>
                        </a:rPr>
                        <a:t>пожелать вам, чтобы огонёк  любознательности  не угасал с годами, а открытия, которые вы совершали  день за днём, помогли бы вам преодолеть </a:t>
                      </a:r>
                      <a:r>
                        <a:rPr lang="ru-RU" sz="4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EJHNF L+ School Book C"/>
                        </a:rPr>
                        <a:t>все </a:t>
                      </a:r>
                      <a:r>
                        <a:rPr lang="ru-RU" sz="4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EJHNF L+ School Book C"/>
                        </a:rPr>
                        <a:t>трудности учёбы</a:t>
                      </a:r>
                      <a:r>
                        <a:rPr lang="ru-RU" sz="40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EJHNF L+ School Book C"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Спасибо всем за работу!</a:t>
                      </a:r>
                      <a:endParaRPr lang="ru-RU" sz="40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Спасибо всем за работу!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Этот месяц год кончает,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Зиму нашу начинает,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Реки льдом он покрывает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Ну и Рождество справляет.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500175"/>
            <a:ext cx="7772400" cy="29067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1\Desktop\0_a5ac8_80c84eac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85860"/>
            <a:ext cx="4948125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6551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976" y="1500174"/>
            <a:ext cx="3352824" cy="4625989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САНКИ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43362" cy="4554551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СИНИЦА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Администратор\Desktop\sani_6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14348" y="2285992"/>
            <a:ext cx="314327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истратор\Desktop\hello_html_m3c4720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14554"/>
            <a:ext cx="2500330" cy="189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57224" y="4429132"/>
          <a:ext cx="3000396" cy="642941"/>
        </p:xfrm>
        <a:graphic>
          <a:graphicData uri="http://schemas.openxmlformats.org/drawingml/2006/table">
            <a:tbl>
              <a:tblPr/>
              <a:tblGrid>
                <a:gridCol w="616256"/>
                <a:gridCol w="589232"/>
                <a:gridCol w="589421"/>
                <a:gridCol w="616066"/>
                <a:gridCol w="589421"/>
              </a:tblGrid>
              <a:tr h="642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67" marR="41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67" marR="41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67" marR="41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67" marR="41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67" marR="414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00561" y="4429132"/>
          <a:ext cx="3571900" cy="642942"/>
        </p:xfrm>
        <a:graphic>
          <a:graphicData uri="http://schemas.openxmlformats.org/drawingml/2006/table">
            <a:tbl>
              <a:tblPr/>
              <a:tblGrid>
                <a:gridCol w="569078"/>
                <a:gridCol w="600520"/>
                <a:gridCol w="581334"/>
                <a:gridCol w="619928"/>
                <a:gridCol w="600520"/>
                <a:gridCol w="600520"/>
              </a:tblGrid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102" marR="411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127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1000108"/>
          <a:ext cx="6096000" cy="508063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5080636">
                <a:tc>
                  <a:txBody>
                    <a:bodyPr/>
                    <a:lstStyle/>
                    <a:p>
                      <a:pPr algn="ctr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 неба падали пушинки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 замерзшие поля.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Ель закутали косынкой,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Жаркой шубой – тополя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 укрыли дом да площадь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Необычным одеялом.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Как же их зовут? – ты спросишь.</a:t>
                      </a:r>
                      <a:b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3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Имя здесь я написала.</a:t>
                      </a:r>
                      <a:endParaRPr lang="ru-RU" sz="3600" b="1" i="1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1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6635796" cy="4714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 нарисовать скамейку карандашом поэтапно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928662" y="928670"/>
            <a:ext cx="3143272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к нарисовать скамейку карандашом поэтапно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0628" y="928670"/>
            <a:ext cx="3214710" cy="27146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4000504"/>
          <a:ext cx="7715304" cy="1571636"/>
        </p:xfrm>
        <a:graphic>
          <a:graphicData uri="http://schemas.openxmlformats.org/drawingml/2006/table">
            <a:tbl>
              <a:tblPr/>
              <a:tblGrid>
                <a:gridCol w="7715304"/>
              </a:tblGrid>
              <a:tr h="1571636">
                <a:tc>
                  <a:txBody>
                    <a:bodyPr/>
                    <a:lstStyle/>
                    <a:p>
                      <a:pPr algn="l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СА – СО – СЯ – СЁ – СУ – СЮ – СИ – СЫ – СЭ - СЕ </a:t>
                      </a:r>
                      <a:endParaRPr lang="ru-RU" sz="4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71546"/>
            <a:ext cx="7500989" cy="4697429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Снег    снегурочка  мороз  стужа   снеговик  снежинки    снегирь  сосулька     сугроб  снежки     сани  заморозки    снегопад север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00109"/>
            <a:ext cx="1206481" cy="1071569"/>
          </a:xfrm>
        </p:spPr>
        <p:txBody>
          <a:bodyPr/>
          <a:lstStyle/>
          <a:p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417638"/>
            <a:ext cx="8229600" cy="18684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C:\Users\Администратор\Desktop\sani_6.pn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00FF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71472" y="1428736"/>
            <a:ext cx="4038600" cy="234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Администратор\Desktop\sani_6.png"/>
          <p:cNvPicPr>
            <a:picLocks noGrp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99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714876" y="1571612"/>
            <a:ext cx="4038600" cy="2343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мороз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94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Снег    снегурочка  мороз  стужа   снеговик  снежинки    снегирь  сосулька     сугроб  снежки     сани  заморозки    снегопад север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User1</cp:lastModifiedBy>
  <cp:revision>57</cp:revision>
  <dcterms:created xsi:type="dcterms:W3CDTF">2014-07-06T18:18:01Z</dcterms:created>
  <dcterms:modified xsi:type="dcterms:W3CDTF">2017-10-31T11:18:30Z</dcterms:modified>
</cp:coreProperties>
</file>